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E7ADF7-1450-1C6E-1DDA-E367FD26D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2200BD-F4ED-970E-E335-A23CD597F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EB6D37-FED5-7B60-2BAB-B60F6FDD5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BF975B-B6A7-9137-9FDC-4AFED74BA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8168F2-E6A7-3A68-05D7-5F21DB6A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14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9D214-D7F1-8844-4604-66196C176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587870-272B-6DD6-7DE1-499E0EEAC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111F8A-B299-E936-21D8-C4210D19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80EFF-78DD-E715-6C7F-A24A31112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9580C9-83D1-81C8-ADCA-C39C7A16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85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123052-05D6-258B-4A19-BB174C0A5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EE0062-1BA7-9BEB-5B61-DE4584613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C317C6-E9D8-D253-A17B-0739C498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1BA89A-8EAE-0ECC-2BD8-C30F64B6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8498EB-CF22-57A0-7A19-7FBBB58AE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77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2E29C9-39F9-AA80-0BED-2AA00BA5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17E305-1040-4999-9ACB-F605B7D5D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8973D8-93FC-51BD-E0F5-01747F0E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4F0C99-3F0B-2795-162E-573A795E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55B0DC-23A3-3127-3366-EE403D21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01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313CD6-5B15-E081-78B5-FE627B4EF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9810AE-CF00-204B-095F-D2AF53C2B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8D9131-E822-F467-E7BC-4683B7A7D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1FFD02-C1FC-1320-31F1-680D56B1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055E62-C419-5DF9-7E44-A8ACEED5D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9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B4311D-C155-76F8-0809-F85057F7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695420-BFED-947E-D3F8-2E238D9FE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282BF7-F09D-BB29-28BC-8DBFEE5E5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D14EC0-7C36-2E95-A57A-7257181F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323719-2421-F905-9234-92719EF4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0F94BB-9D96-0072-1ECE-FF3DCAE0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03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054F3-3B73-7EFF-51DD-C6CB8E526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AB8F4F-3045-E98F-056A-2107CEE04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568BC9-E270-2598-72CB-C724C32AA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E36F33-C9D6-6F76-59C3-B91FE6C1A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B26DC3-C2EC-682A-D437-FC6647511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2489B9-ED8E-D339-24D2-C756D9B9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8869F85-1576-CDBE-221C-96C167B8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0E5E681-E52F-DB9E-ED8C-E273CC8BA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06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AFBB1-5566-E2EE-7A62-935E50455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DF62BE-3142-F13F-E7D5-7976BC276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8BA5177-9719-27DC-28B6-C37DAB0B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9441AB7-C49F-B916-EB9D-067B80585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66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51CB4A-F75F-EF31-CA90-6308B3CB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BE296B-B680-8312-618B-0BEE4B11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ECF468-1895-3DCC-5835-D7AAE19C1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7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377090-AD9E-16A8-0BD3-9AB0DF0A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05FD85-EC07-D57B-94CD-CBEAC4F53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D70812-15C5-AE7B-1CDE-BE9B19F7E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2E1114-E6FC-0B56-6145-1D976158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2DDE7-5A17-5E93-712D-2764F604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F5739F-FA02-10BF-ADD2-EB9F2C1D7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62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208B19-E035-E801-B493-51B943648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2FA7FD7-4C66-C39E-2EA3-0913C4DE9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DB561B-6DDD-D690-5038-AC9911873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A46F6E-4D30-279B-ACA7-FDE938A7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8B213F-24FC-4DBD-855B-BB0AB0D0D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148CC8-DA15-586D-C5DD-DDC35689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37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F2BB1A-15C1-C50B-F62C-96D37C52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34A299-2AD6-4F2A-7002-8666A795B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F029CE-77E8-886D-F8B6-0E63E4BCE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41239-3470-4E05-BBB2-33218CDF9BEB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0634C5-19BA-A5CA-88DF-5F73F915F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EFE730-21A6-C081-C625-CC0FF0468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62126-44BC-4535-A9BE-3C38C5F9D7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72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DF85D-DD74-2CB4-B83C-BEEAD9BD67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1D3BD3-C66D-3DEE-6998-1CB91A1C03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Une image contenant texte, nombre, capture d’écran, Parallèle&#10;&#10;Description générée automatiquement">
            <a:extLst>
              <a:ext uri="{FF2B5EF4-FFF2-40B4-BE49-F238E27FC236}">
                <a16:creationId xmlns:a16="http://schemas.microsoft.com/office/drawing/2014/main" id="{3699DBF5-F546-69CD-F742-6D71A42E5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34" y="0"/>
            <a:ext cx="10494818" cy="68580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5093DD30-C915-C34A-8505-3C2E8953F201}"/>
              </a:ext>
            </a:extLst>
          </p:cNvPr>
          <p:cNvSpPr txBox="1"/>
          <p:nvPr/>
        </p:nvSpPr>
        <p:spPr>
          <a:xfrm>
            <a:off x="1158843" y="1484784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EB7943E-A9CA-00C1-B923-0E64377F686D}"/>
              </a:ext>
            </a:extLst>
          </p:cNvPr>
          <p:cNvSpPr txBox="1"/>
          <p:nvPr/>
        </p:nvSpPr>
        <p:spPr>
          <a:xfrm>
            <a:off x="2071734" y="1122363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39C45D1-96BC-C367-960F-C68826212557}"/>
              </a:ext>
            </a:extLst>
          </p:cNvPr>
          <p:cNvSpPr txBox="1"/>
          <p:nvPr/>
        </p:nvSpPr>
        <p:spPr>
          <a:xfrm>
            <a:off x="2895600" y="1832054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F188258-9B30-029F-82B2-73C07C7F2DB8}"/>
              </a:ext>
            </a:extLst>
          </p:cNvPr>
          <p:cNvSpPr txBox="1"/>
          <p:nvPr/>
        </p:nvSpPr>
        <p:spPr>
          <a:xfrm>
            <a:off x="7260879" y="4632326"/>
            <a:ext cx="6156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Pâques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D1C785E-F159-C8BE-0E1F-1EC2EA354072}"/>
              </a:ext>
            </a:extLst>
          </p:cNvPr>
          <p:cNvSpPr txBox="1"/>
          <p:nvPr/>
        </p:nvSpPr>
        <p:spPr>
          <a:xfrm>
            <a:off x="8137555" y="6269494"/>
            <a:ext cx="6533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Ascension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4344F3-77B6-CF20-AF65-768D52C4460D}"/>
              </a:ext>
            </a:extLst>
          </p:cNvPr>
          <p:cNvSpPr txBox="1"/>
          <p:nvPr/>
        </p:nvSpPr>
        <p:spPr>
          <a:xfrm>
            <a:off x="8970475" y="2421067"/>
            <a:ext cx="6533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Pentecôte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D028148-3D60-EE15-D30A-4E1095818BCD}"/>
              </a:ext>
            </a:extLst>
          </p:cNvPr>
          <p:cNvSpPr txBox="1"/>
          <p:nvPr/>
        </p:nvSpPr>
        <p:spPr>
          <a:xfrm>
            <a:off x="8175279" y="5459786"/>
            <a:ext cx="615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Fête des mères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21155C1-40FD-49A8-7D83-4358BCDC4A45}"/>
              </a:ext>
            </a:extLst>
          </p:cNvPr>
          <p:cNvSpPr txBox="1"/>
          <p:nvPr/>
        </p:nvSpPr>
        <p:spPr>
          <a:xfrm>
            <a:off x="9017252" y="3608135"/>
            <a:ext cx="615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Fête des pères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F5617A-1C10-D4D1-E309-37DF53E14E89}"/>
              </a:ext>
            </a:extLst>
          </p:cNvPr>
          <p:cNvSpPr txBox="1"/>
          <p:nvPr/>
        </p:nvSpPr>
        <p:spPr>
          <a:xfrm>
            <a:off x="3799438" y="1484784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26643A2-CB31-9F7C-1772-CC4BD9A969C6}"/>
              </a:ext>
            </a:extLst>
          </p:cNvPr>
          <p:cNvSpPr txBox="1"/>
          <p:nvPr/>
        </p:nvSpPr>
        <p:spPr>
          <a:xfrm>
            <a:off x="4623302" y="2210088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E06E4FB-C72D-3C22-A283-BEB2C7EDF750}"/>
              </a:ext>
            </a:extLst>
          </p:cNvPr>
          <p:cNvSpPr txBox="1"/>
          <p:nvPr/>
        </p:nvSpPr>
        <p:spPr>
          <a:xfrm>
            <a:off x="5507525" y="1707537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C208264-F213-D1FD-D5BD-9D5A1C96329B}"/>
              </a:ext>
            </a:extLst>
          </p:cNvPr>
          <p:cNvSpPr txBox="1"/>
          <p:nvPr/>
        </p:nvSpPr>
        <p:spPr>
          <a:xfrm>
            <a:off x="6393257" y="1707537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9E87A42-8447-5616-7103-472704D2C787}"/>
              </a:ext>
            </a:extLst>
          </p:cNvPr>
          <p:cNvSpPr txBox="1"/>
          <p:nvPr/>
        </p:nvSpPr>
        <p:spPr>
          <a:xfrm>
            <a:off x="7260879" y="1114284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4FE85E7-7351-35B5-D810-19D835138B5E}"/>
              </a:ext>
            </a:extLst>
          </p:cNvPr>
          <p:cNvSpPr txBox="1"/>
          <p:nvPr/>
        </p:nvSpPr>
        <p:spPr>
          <a:xfrm>
            <a:off x="8145099" y="2012637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D6A78FD-0621-E4DB-AF50-302A681BD164}"/>
              </a:ext>
            </a:extLst>
          </p:cNvPr>
          <p:cNvSpPr txBox="1"/>
          <p:nvPr/>
        </p:nvSpPr>
        <p:spPr>
          <a:xfrm>
            <a:off x="9054734" y="1849974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00FF"/>
                </a:solidFill>
              </a:rPr>
              <a:t>Facile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CBE5098-EDFD-6A70-8D8F-C41972FFDB15}"/>
              </a:ext>
            </a:extLst>
          </p:cNvPr>
          <p:cNvSpPr txBox="1"/>
          <p:nvPr/>
        </p:nvSpPr>
        <p:spPr>
          <a:xfrm>
            <a:off x="9064264" y="4048012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A328B29-CF72-543B-986A-6B455F889EFE}"/>
              </a:ext>
            </a:extLst>
          </p:cNvPr>
          <p:cNvSpPr txBox="1"/>
          <p:nvPr/>
        </p:nvSpPr>
        <p:spPr>
          <a:xfrm>
            <a:off x="9041789" y="3115112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D44D115-33CC-D36C-CE7A-41858C1CC09E}"/>
              </a:ext>
            </a:extLst>
          </p:cNvPr>
          <p:cNvSpPr txBox="1"/>
          <p:nvPr/>
        </p:nvSpPr>
        <p:spPr>
          <a:xfrm>
            <a:off x="4657135" y="6472406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C5F3ED0-6B33-9EDB-6EDA-423DA62EAC8E}"/>
              </a:ext>
            </a:extLst>
          </p:cNvPr>
          <p:cNvSpPr txBox="1"/>
          <p:nvPr/>
        </p:nvSpPr>
        <p:spPr>
          <a:xfrm>
            <a:off x="2031993" y="2757398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603AAF9-DDE3-868B-6333-A30C2AC4968C}"/>
              </a:ext>
            </a:extLst>
          </p:cNvPr>
          <p:cNvSpPr txBox="1"/>
          <p:nvPr/>
        </p:nvSpPr>
        <p:spPr>
          <a:xfrm>
            <a:off x="1158843" y="3131300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C0CB951-4880-6B8B-48E4-989C28CFA92B}"/>
              </a:ext>
            </a:extLst>
          </p:cNvPr>
          <p:cNvSpPr txBox="1"/>
          <p:nvPr/>
        </p:nvSpPr>
        <p:spPr>
          <a:xfrm>
            <a:off x="5574282" y="3357357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6A8AA90-B044-65E0-A305-7BCC1CE2BBEF}"/>
              </a:ext>
            </a:extLst>
          </p:cNvPr>
          <p:cNvSpPr txBox="1"/>
          <p:nvPr/>
        </p:nvSpPr>
        <p:spPr>
          <a:xfrm>
            <a:off x="4720365" y="3900394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4222A29-8B83-ED46-038B-B62101C852F0}"/>
              </a:ext>
            </a:extLst>
          </p:cNvPr>
          <p:cNvSpPr txBox="1"/>
          <p:nvPr/>
        </p:nvSpPr>
        <p:spPr>
          <a:xfrm>
            <a:off x="3799438" y="3134088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E0B62E9-DF08-41B5-E95E-F34EC89AEE8A}"/>
              </a:ext>
            </a:extLst>
          </p:cNvPr>
          <p:cNvSpPr txBox="1"/>
          <p:nvPr/>
        </p:nvSpPr>
        <p:spPr>
          <a:xfrm>
            <a:off x="2899618" y="3486622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37CD27F-B154-4C05-4C27-B3BA8CB48F8D}"/>
              </a:ext>
            </a:extLst>
          </p:cNvPr>
          <p:cNvSpPr txBox="1"/>
          <p:nvPr/>
        </p:nvSpPr>
        <p:spPr>
          <a:xfrm>
            <a:off x="8175279" y="3715857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C90D1AA-2DE2-DD15-524F-9A88E2B4EB31}"/>
              </a:ext>
            </a:extLst>
          </p:cNvPr>
          <p:cNvSpPr txBox="1"/>
          <p:nvPr/>
        </p:nvSpPr>
        <p:spPr>
          <a:xfrm>
            <a:off x="7293565" y="2757398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D649DE1-76D1-7CBF-3B5F-94F7FB7C23DC}"/>
              </a:ext>
            </a:extLst>
          </p:cNvPr>
          <p:cNvSpPr txBox="1"/>
          <p:nvPr/>
        </p:nvSpPr>
        <p:spPr>
          <a:xfrm>
            <a:off x="6435434" y="3313584"/>
            <a:ext cx="55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CC00FF"/>
                </a:solidFill>
              </a:rPr>
              <a:t>Moy</a:t>
            </a:r>
            <a:r>
              <a:rPr lang="fr-FR" sz="900" b="1" dirty="0">
                <a:solidFill>
                  <a:srgbClr val="CC00FF"/>
                </a:solidFill>
              </a:rPr>
              <a:t> +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5F388D1F-2049-0508-474C-98EC4DF98A69}"/>
              </a:ext>
            </a:extLst>
          </p:cNvPr>
          <p:cNvSpPr txBox="1"/>
          <p:nvPr/>
        </p:nvSpPr>
        <p:spPr>
          <a:xfrm>
            <a:off x="6475174" y="4240504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05BAB8A-70F3-21EB-8646-1DFF02DE04D5}"/>
              </a:ext>
            </a:extLst>
          </p:cNvPr>
          <p:cNvSpPr txBox="1"/>
          <p:nvPr/>
        </p:nvSpPr>
        <p:spPr>
          <a:xfrm>
            <a:off x="4760105" y="4776278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FF2AD60-E069-168E-3848-CE640D9944EE}"/>
              </a:ext>
            </a:extLst>
          </p:cNvPr>
          <p:cNvSpPr txBox="1"/>
          <p:nvPr/>
        </p:nvSpPr>
        <p:spPr>
          <a:xfrm>
            <a:off x="3874741" y="4053735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3C265C0-8D87-34AE-3454-0D9CC45EF477}"/>
              </a:ext>
            </a:extLst>
          </p:cNvPr>
          <p:cNvSpPr txBox="1"/>
          <p:nvPr/>
        </p:nvSpPr>
        <p:spPr>
          <a:xfrm>
            <a:off x="2939358" y="4431359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0E14AE24-A754-4488-1D4C-8FEB56C5EBC4}"/>
              </a:ext>
            </a:extLst>
          </p:cNvPr>
          <p:cNvSpPr txBox="1"/>
          <p:nvPr/>
        </p:nvSpPr>
        <p:spPr>
          <a:xfrm>
            <a:off x="2085831" y="3697798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C8BFF007-379D-76A1-24A2-10234338355D}"/>
              </a:ext>
            </a:extLst>
          </p:cNvPr>
          <p:cNvSpPr txBox="1"/>
          <p:nvPr/>
        </p:nvSpPr>
        <p:spPr>
          <a:xfrm>
            <a:off x="1225381" y="4048012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9423B1D-E98F-725B-2CA0-7484908F5CFB}"/>
              </a:ext>
            </a:extLst>
          </p:cNvPr>
          <p:cNvSpPr txBox="1"/>
          <p:nvPr/>
        </p:nvSpPr>
        <p:spPr>
          <a:xfrm>
            <a:off x="8254760" y="4579448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D94E3687-6347-8163-F5E7-51D17BF853FC}"/>
              </a:ext>
            </a:extLst>
          </p:cNvPr>
          <p:cNvSpPr txBox="1"/>
          <p:nvPr/>
        </p:nvSpPr>
        <p:spPr>
          <a:xfrm>
            <a:off x="7296002" y="3686973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F2D38E77-6309-08F3-0655-331DDECB71F5}"/>
              </a:ext>
            </a:extLst>
          </p:cNvPr>
          <p:cNvSpPr txBox="1"/>
          <p:nvPr/>
        </p:nvSpPr>
        <p:spPr>
          <a:xfrm>
            <a:off x="3799438" y="4431359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2D334A3-77E1-9336-3DBA-22ADE18B02E9}"/>
              </a:ext>
            </a:extLst>
          </p:cNvPr>
          <p:cNvSpPr txBox="1"/>
          <p:nvPr/>
        </p:nvSpPr>
        <p:spPr>
          <a:xfrm>
            <a:off x="2895600" y="6081713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E8CF41ED-25F6-439D-DDF1-E30AC0E63CBE}"/>
              </a:ext>
            </a:extLst>
          </p:cNvPr>
          <p:cNvSpPr txBox="1"/>
          <p:nvPr/>
        </p:nvSpPr>
        <p:spPr>
          <a:xfrm>
            <a:off x="1127227" y="5711652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DF7A445-ED06-4967-1804-2FA2ADD90E37}"/>
              </a:ext>
            </a:extLst>
          </p:cNvPr>
          <p:cNvSpPr txBox="1"/>
          <p:nvPr/>
        </p:nvSpPr>
        <p:spPr>
          <a:xfrm>
            <a:off x="2024224" y="5333693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6853B7E7-0442-0C15-1EAA-F54C2E8D9362}"/>
              </a:ext>
            </a:extLst>
          </p:cNvPr>
          <p:cNvSpPr txBox="1"/>
          <p:nvPr/>
        </p:nvSpPr>
        <p:spPr>
          <a:xfrm>
            <a:off x="5449821" y="5902808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90D8C844-4A04-27E6-98FE-6DF4EFAF0042}"/>
              </a:ext>
            </a:extLst>
          </p:cNvPr>
          <p:cNvSpPr txBox="1"/>
          <p:nvPr/>
        </p:nvSpPr>
        <p:spPr>
          <a:xfrm>
            <a:off x="6435434" y="5892642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93327DA-9FCD-4FF1-608B-9F17EFD1B9DB}"/>
              </a:ext>
            </a:extLst>
          </p:cNvPr>
          <p:cNvSpPr txBox="1"/>
          <p:nvPr/>
        </p:nvSpPr>
        <p:spPr>
          <a:xfrm>
            <a:off x="7246453" y="5333693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D980F1F9-B257-6008-51AB-A0BEAE606BD8}"/>
              </a:ext>
            </a:extLst>
          </p:cNvPr>
          <p:cNvSpPr txBox="1"/>
          <p:nvPr/>
        </p:nvSpPr>
        <p:spPr>
          <a:xfrm>
            <a:off x="8145099" y="4988632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B3E8008D-21FD-231F-8A9B-35893E4795C8}"/>
              </a:ext>
            </a:extLst>
          </p:cNvPr>
          <p:cNvSpPr txBox="1"/>
          <p:nvPr/>
        </p:nvSpPr>
        <p:spPr>
          <a:xfrm>
            <a:off x="9054734" y="5713477"/>
            <a:ext cx="61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0000"/>
                </a:solidFill>
              </a:rPr>
              <a:t>Difficile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43F00530-851F-7951-E9A0-633D90F8FAB9}"/>
              </a:ext>
            </a:extLst>
          </p:cNvPr>
          <p:cNvSpPr txBox="1"/>
          <p:nvPr/>
        </p:nvSpPr>
        <p:spPr>
          <a:xfrm>
            <a:off x="5528448" y="4233197"/>
            <a:ext cx="4707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err="1">
                <a:solidFill>
                  <a:srgbClr val="00B050"/>
                </a:solidFill>
              </a:rPr>
              <a:t>Moy</a:t>
            </a:r>
            <a:r>
              <a:rPr lang="fr-FR" sz="900" b="1" dirty="0">
                <a:solidFill>
                  <a:srgbClr val="00B050"/>
                </a:solidFill>
              </a:rPr>
              <a:t> -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6A15FC5A-E6F9-123E-2AB0-AB2B8756AC81}"/>
              </a:ext>
            </a:extLst>
          </p:cNvPr>
          <p:cNvSpPr txBox="1"/>
          <p:nvPr/>
        </p:nvSpPr>
        <p:spPr>
          <a:xfrm>
            <a:off x="1205409" y="2730502"/>
            <a:ext cx="456206" cy="338554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dirty="0"/>
              <a:t>A. G. 17H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4F9EC3E0-AB60-8911-8B3A-C2282521AF97}"/>
              </a:ext>
            </a:extLst>
          </p:cNvPr>
          <p:cNvSpPr txBox="1"/>
          <p:nvPr/>
        </p:nvSpPr>
        <p:spPr>
          <a:xfrm>
            <a:off x="2855732" y="1137751"/>
            <a:ext cx="6533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Toussaint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BC0C28BA-A9A5-30F9-735B-E366FB0198D5}"/>
              </a:ext>
            </a:extLst>
          </p:cNvPr>
          <p:cNvSpPr txBox="1"/>
          <p:nvPr/>
        </p:nvSpPr>
        <p:spPr>
          <a:xfrm>
            <a:off x="2895600" y="2974638"/>
            <a:ext cx="6533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Armistice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DB34D64F-FF3E-9280-DCC3-AA14AA315A74}"/>
              </a:ext>
            </a:extLst>
          </p:cNvPr>
          <p:cNvSpPr txBox="1"/>
          <p:nvPr/>
        </p:nvSpPr>
        <p:spPr>
          <a:xfrm>
            <a:off x="4623302" y="1076196"/>
            <a:ext cx="520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  Jour</a:t>
            </a:r>
          </a:p>
          <a:p>
            <a:r>
              <a:rPr lang="fr-FR" sz="800" b="1" dirty="0"/>
              <a:t>de l’An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126EE95-400B-AB1B-D016-23A766254179}"/>
              </a:ext>
            </a:extLst>
          </p:cNvPr>
          <p:cNvSpPr txBox="1"/>
          <p:nvPr/>
        </p:nvSpPr>
        <p:spPr>
          <a:xfrm>
            <a:off x="8145099" y="1068502"/>
            <a:ext cx="653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/>
              <a:t>Fête du Travail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79A8DA35-776E-746E-47F5-ADDAF871628B}"/>
              </a:ext>
            </a:extLst>
          </p:cNvPr>
          <p:cNvSpPr txBox="1"/>
          <p:nvPr/>
        </p:nvSpPr>
        <p:spPr>
          <a:xfrm>
            <a:off x="9111740" y="5359777"/>
            <a:ext cx="480310" cy="215444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dirty="0"/>
              <a:t>Repas</a:t>
            </a:r>
          </a:p>
        </p:txBody>
      </p:sp>
    </p:spTree>
    <p:extLst>
      <p:ext uri="{BB962C8B-B14F-4D97-AF65-F5344CB8AC3E}">
        <p14:creationId xmlns:p14="http://schemas.microsoft.com/office/powerpoint/2010/main" val="34667944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84</Words>
  <Application>Microsoft Office PowerPoint</Application>
  <PresentationFormat>Grand écran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 saussede</dc:creator>
  <cp:lastModifiedBy>francois saussede</cp:lastModifiedBy>
  <cp:revision>9</cp:revision>
  <cp:lastPrinted>2024-01-30T17:18:10Z</cp:lastPrinted>
  <dcterms:created xsi:type="dcterms:W3CDTF">2024-01-30T17:17:40Z</dcterms:created>
  <dcterms:modified xsi:type="dcterms:W3CDTF">2024-06-10T14:20:26Z</dcterms:modified>
</cp:coreProperties>
</file>